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5" d="100"/>
          <a:sy n="65" d="100"/>
        </p:scale>
        <p:origin x="88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6DFD07A8-45F2-5F58-B5E5-78FA64B32EDA}"/>
              </a:ext>
            </a:extLst>
          </p:cNvPr>
          <p:cNvSpPr txBox="1"/>
          <p:nvPr userDrawn="1">
            <p:extLst>
              <p:ext uri="{1162E1C5-73C7-4A58-AE30-91384D911F3F}">
                <p184:classification xmlns:p184="http://schemas.microsoft.com/office/powerpoint/2018/4/main" val="ftr"/>
              </p:ext>
            </p:extLst>
          </p:nvPr>
        </p:nvSpPr>
        <p:spPr>
          <a:xfrm>
            <a:off x="63500" y="6642100"/>
            <a:ext cx="923925" cy="152400"/>
          </a:xfrm>
          <a:prstGeom prst="rect">
            <a:avLst/>
          </a:prstGeom>
        </p:spPr>
        <p:txBody>
          <a:bodyPr horzOverflow="overflow" lIns="0" tIns="0" rIns="0" bIns="0">
            <a:spAutoFit/>
          </a:bodyPr>
          <a:lstStyle/>
          <a:p>
            <a:pPr algn="l"/>
            <a:r>
              <a:rPr lang="en-ZA" sz="1000">
                <a:solidFill>
                  <a:srgbClr val="000000"/>
                </a:solidFill>
                <a:latin typeface="Calibri" panose="020F0502020204030204" pitchFamily="34" charset="0"/>
                <a:ea typeface="Calibri" panose="020F0502020204030204" pitchFamily="34" charset="0"/>
                <a:cs typeface="Calibri" panose="020F0502020204030204" pitchFamily="34" charset="0"/>
              </a:rPr>
              <a:t>Sensitivity: Public</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Sabelo Mthunzi Ndaba</a:t>
            </a:r>
          </a:p>
          <a:p>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1315</TotalTime>
  <Words>1792</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Sabelo Ndaba [ MTN South Africa ]</cp:lastModifiedBy>
  <cp:revision>199</cp:revision>
  <dcterms:created xsi:type="dcterms:W3CDTF">2021-04-29T18:58:34Z</dcterms:created>
  <dcterms:modified xsi:type="dcterms:W3CDTF">2025-07-20T17:40:45Z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b4310d7d-6047-4ff9-b5ce-71e5a0ff4d2b_Enabled">
    <vt:lpwstr>true</vt:lpwstr>
  </property>
  <property fmtid="{D5CDD505-2E9C-101B-9397-08002B2CF9AE}" pid="4" name="MSIP_Label_b4310d7d-6047-4ff9-b5ce-71e5a0ff4d2b_SetDate">
    <vt:lpwstr>2025-07-20T17:38:49Z</vt:lpwstr>
  </property>
  <property fmtid="{D5CDD505-2E9C-101B-9397-08002B2CF9AE}" pid="5" name="MSIP_Label_b4310d7d-6047-4ff9-b5ce-71e5a0ff4d2b_Method">
    <vt:lpwstr>Privileged</vt:lpwstr>
  </property>
  <property fmtid="{D5CDD505-2E9C-101B-9397-08002B2CF9AE}" pid="6" name="MSIP_Label_b4310d7d-6047-4ff9-b5ce-71e5a0ff4d2b_Name">
    <vt:lpwstr>b4310d7d-6047-4ff9-b5ce-71e5a0ff4d2b</vt:lpwstr>
  </property>
  <property fmtid="{D5CDD505-2E9C-101B-9397-08002B2CF9AE}" pid="7" name="MSIP_Label_b4310d7d-6047-4ff9-b5ce-71e5a0ff4d2b_SiteId">
    <vt:lpwstr>c9b9cb50-3644-4db4-a267-fa84df2f4ceb</vt:lpwstr>
  </property>
  <property fmtid="{D5CDD505-2E9C-101B-9397-08002B2CF9AE}" pid="8" name="MSIP_Label_b4310d7d-6047-4ff9-b5ce-71e5a0ff4d2b_ActionId">
    <vt:lpwstr>19000641-afd5-4e56-8740-0762166efba6</vt:lpwstr>
  </property>
  <property fmtid="{D5CDD505-2E9C-101B-9397-08002B2CF9AE}" pid="9" name="MSIP_Label_b4310d7d-6047-4ff9-b5ce-71e5a0ff4d2b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Sensitivity: Public</vt:lpwstr>
  </property>
</Properties>
</file>